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16" r:id="rId4"/>
    <p:sldId id="259" r:id="rId5"/>
    <p:sldId id="260" r:id="rId6"/>
    <p:sldId id="279" r:id="rId7"/>
    <p:sldId id="261" r:id="rId8"/>
    <p:sldId id="262" r:id="rId9"/>
    <p:sldId id="263" r:id="rId10"/>
    <p:sldId id="264" r:id="rId11"/>
    <p:sldId id="272" r:id="rId12"/>
    <p:sldId id="273" r:id="rId13"/>
    <p:sldId id="275" r:id="rId14"/>
    <p:sldId id="274" r:id="rId15"/>
    <p:sldId id="265" r:id="rId16"/>
    <p:sldId id="266" r:id="rId17"/>
    <p:sldId id="276" r:id="rId18"/>
    <p:sldId id="317" r:id="rId19"/>
    <p:sldId id="278" r:id="rId20"/>
    <p:sldId id="280" r:id="rId21"/>
    <p:sldId id="281" r:id="rId22"/>
    <p:sldId id="282" r:id="rId23"/>
    <p:sldId id="267" r:id="rId24"/>
    <p:sldId id="268" r:id="rId25"/>
    <p:sldId id="269" r:id="rId26"/>
    <p:sldId id="270" r:id="rId27"/>
    <p:sldId id="284" r:id="rId28"/>
    <p:sldId id="286" r:id="rId29"/>
    <p:sldId id="287" r:id="rId30"/>
    <p:sldId id="288" r:id="rId31"/>
    <p:sldId id="311" r:id="rId32"/>
    <p:sldId id="315" r:id="rId33"/>
    <p:sldId id="313" r:id="rId34"/>
    <p:sldId id="314" r:id="rId35"/>
    <p:sldId id="312" r:id="rId36"/>
    <p:sldId id="290" r:id="rId37"/>
    <p:sldId id="318" r:id="rId38"/>
    <p:sldId id="319" r:id="rId39"/>
    <p:sldId id="292" r:id="rId40"/>
    <p:sldId id="293" r:id="rId41"/>
    <p:sldId id="294" r:id="rId42"/>
    <p:sldId id="295" r:id="rId43"/>
    <p:sldId id="296" r:id="rId44"/>
    <p:sldId id="320" r:id="rId45"/>
    <p:sldId id="297" r:id="rId46"/>
    <p:sldId id="299" r:id="rId47"/>
    <p:sldId id="300" r:id="rId48"/>
    <p:sldId id="303" r:id="rId49"/>
    <p:sldId id="304" r:id="rId50"/>
    <p:sldId id="305" r:id="rId51"/>
    <p:sldId id="306" r:id="rId52"/>
    <p:sldId id="324" r:id="rId53"/>
    <p:sldId id="323" r:id="rId54"/>
    <p:sldId id="321" r:id="rId55"/>
    <p:sldId id="325" r:id="rId56"/>
    <p:sldId id="322" r:id="rId57"/>
    <p:sldId id="31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86" autoAdjust="0"/>
  </p:normalViewPr>
  <p:slideViewPr>
    <p:cSldViewPr>
      <p:cViewPr varScale="1">
        <p:scale>
          <a:sx n="93" d="100"/>
          <a:sy n="93" d="100"/>
        </p:scale>
        <p:origin x="-3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4CF09-3ED8-455C-9B4B-400C4642793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B3DB0-C235-4FA8-AD01-274034ED27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162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Get information</a:t>
            </a:r>
            <a:r>
              <a:rPr lang="en-AU" baseline="0" dirty="0" smtClean="0"/>
              <a:t> through http requests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B3DB0-C235-4FA8-AD01-274034ED276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04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Palmy is 2350025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B3DB0-C235-4FA8-AD01-274034ED276D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03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B3DB0-C235-4FA8-AD01-274034ED276D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143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25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990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7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7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37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62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29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75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92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38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075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6ABD-3E4C-4A23-BADF-C47914BB8797}" type="datetimeFigureOut">
              <a:rPr lang="en-AU" smtClean="0"/>
              <a:t>8/02/2017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08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Python primer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Mining the social web with 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343477" cy="1771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7882"/>
            <a:ext cx="209579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19" y="1352550"/>
            <a:ext cx="4758131" cy="428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879068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http://shop.oreilly.com/product/0636920030195.do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Getting access to the twitter API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28800"/>
            <a:ext cx="5924550" cy="4038600"/>
          </a:xfrm>
        </p:spPr>
      </p:pic>
      <p:sp>
        <p:nvSpPr>
          <p:cNvPr id="5" name="TextBox 4"/>
          <p:cNvSpPr txBox="1"/>
          <p:nvPr/>
        </p:nvSpPr>
        <p:spPr>
          <a:xfrm>
            <a:off x="3074893" y="5867400"/>
            <a:ext cx="25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https://apps.twitter.com/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019800" y="2667000"/>
            <a:ext cx="1143000" cy="45720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5257800" cy="5418754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Getting access to the twitter API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4940693" cy="5087933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Getting access to the twitter API</a:t>
            </a:r>
            <a:endParaRPr lang="en-AU" dirty="0"/>
          </a:p>
        </p:txBody>
      </p:sp>
      <p:sp>
        <p:nvSpPr>
          <p:cNvPr id="8" name="Oval 7"/>
          <p:cNvSpPr/>
          <p:nvPr/>
        </p:nvSpPr>
        <p:spPr>
          <a:xfrm>
            <a:off x="3048000" y="1828800"/>
            <a:ext cx="11430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Getting access to the twitter API</a:t>
            </a:r>
            <a:endParaRPr lang="en-AU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69" y="1402080"/>
            <a:ext cx="4300416" cy="45259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29200" y="2029325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324600" y="2209800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13285" y="4876800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943600" y="5115025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7301" y="6107668"/>
            <a:ext cx="803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You need the consumer Key, Consumer Secret, Access token and Access Token secret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python </a:t>
            </a:r>
            <a:r>
              <a:rPr lang="en-AU" dirty="0"/>
              <a:t>T</a:t>
            </a:r>
            <a:r>
              <a:rPr lang="en-AU" dirty="0" smtClean="0"/>
              <a:t>witter library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889912" cy="4343400"/>
          </a:xfr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5" y="1676400"/>
            <a:ext cx="7385855" cy="4419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The python Twitter library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Python twitter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1" y="1447800"/>
            <a:ext cx="7884601" cy="4678363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Need GEO codes that we can get from http://developer.yahoo.com/geo/geoplanet</a:t>
            </a:r>
            <a:endParaRPr lang="en-AU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82" b="-2450"/>
          <a:stretch/>
        </p:blipFill>
        <p:spPr>
          <a:xfrm>
            <a:off x="685800" y="2971800"/>
            <a:ext cx="789819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6794400" cy="4343400"/>
          </a:xfrm>
        </p:spPr>
      </p:pic>
      <p:sp>
        <p:nvSpPr>
          <p:cNvPr id="8" name="TextBox 7"/>
          <p:cNvSpPr txBox="1"/>
          <p:nvPr/>
        </p:nvSpPr>
        <p:spPr>
          <a:xfrm>
            <a:off x="1143000" y="1295400"/>
            <a:ext cx="567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Returns data as nested python lists and python dictionaries</a:t>
            </a:r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67200" y="1600200"/>
            <a:ext cx="16764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14800" y="1600200"/>
            <a:ext cx="3048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096000" y="1609825"/>
            <a:ext cx="114700" cy="90477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677300" y="1609825"/>
            <a:ext cx="9906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Goals for todays talk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Hint at the elegance of the python programming language</a:t>
            </a:r>
          </a:p>
          <a:p>
            <a:r>
              <a:rPr lang="en-AU" dirty="0" smtClean="0"/>
              <a:t>Show how python </a:t>
            </a:r>
            <a:r>
              <a:rPr lang="en-AU" dirty="0"/>
              <a:t>can be used to “easily” mine social media </a:t>
            </a:r>
            <a:r>
              <a:rPr lang="en-AU" dirty="0" smtClean="0"/>
              <a:t>data</a:t>
            </a:r>
          </a:p>
          <a:p>
            <a:pPr lvl="1"/>
            <a:r>
              <a:rPr lang="en-AU" dirty="0" smtClean="0"/>
              <a:t>Using data types you will learn about today!</a:t>
            </a:r>
            <a:endParaRPr lang="en-AU" dirty="0"/>
          </a:p>
          <a:p>
            <a:r>
              <a:rPr lang="en-AU" dirty="0" smtClean="0"/>
              <a:t>Introduce some interesting python libraries</a:t>
            </a:r>
          </a:p>
          <a:p>
            <a:pPr lvl="1"/>
            <a:r>
              <a:rPr lang="en-AU" dirty="0" smtClean="0"/>
              <a:t>“Someone </a:t>
            </a:r>
            <a:r>
              <a:rPr lang="en-AU" dirty="0"/>
              <a:t>has already done that!” </a:t>
            </a:r>
          </a:p>
          <a:p>
            <a:r>
              <a:rPr lang="en-AU" dirty="0" smtClean="0"/>
              <a:t>A tweet is much more than 140 characters!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291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67956"/>
            <a:ext cx="7325846" cy="5032844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Geographical 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88"/>
          <a:stretch/>
        </p:blipFill>
        <p:spPr>
          <a:xfrm>
            <a:off x="762000" y="1600200"/>
            <a:ext cx="8052638" cy="4191000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Geographical 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255644" cy="4114800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Geographical 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8" y="1676400"/>
            <a:ext cx="6752472" cy="4580877"/>
          </a:xfrm>
        </p:spPr>
      </p:pic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71600"/>
            <a:ext cx="7315201" cy="4876800"/>
          </a:xfrm>
        </p:spPr>
      </p:pic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996988" cy="5070321"/>
          </a:xfrm>
        </p:spPr>
      </p:pic>
      <p:sp>
        <p:nvSpPr>
          <p:cNvPr id="5" name="Rectangle 4"/>
          <p:cNvSpPr/>
          <p:nvPr/>
        </p:nvSpPr>
        <p:spPr>
          <a:xfrm>
            <a:off x="990600" y="3600650"/>
            <a:ext cx="5638800" cy="2286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"/>
            <a:ext cx="5257799" cy="6437275"/>
          </a:xfrm>
        </p:spPr>
      </p:pic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62400"/>
            <a:ext cx="7210926" cy="22098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" t="37513" r="191" b="18853"/>
          <a:stretch/>
        </p:blipFill>
        <p:spPr>
          <a:xfrm>
            <a:off x="533400" y="1282860"/>
            <a:ext cx="7996988" cy="2194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3925" y="1447801"/>
            <a:ext cx="5867400" cy="21335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000</a:t>
            </a:r>
            <a:endParaRPr lang="en-AU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Twitter trends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3272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Twitter trends</a:t>
            </a:r>
            <a:br>
              <a:rPr lang="en-AU" dirty="0" smtClean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838200"/>
            <a:ext cx="5486400" cy="5946441"/>
          </a:xfrm>
        </p:spPr>
      </p:pic>
      <p:sp>
        <p:nvSpPr>
          <p:cNvPr id="3" name="TextBox 2"/>
          <p:cNvSpPr txBox="1"/>
          <p:nvPr/>
        </p:nvSpPr>
        <p:spPr>
          <a:xfrm>
            <a:off x="533400" y="3200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Status text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4659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Screen names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9552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Hashtags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222985" y="2362200"/>
            <a:ext cx="290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Search for “#</a:t>
            </a:r>
            <a:r>
              <a:rPr lang="en-AU" dirty="0" err="1" smtClean="0"/>
              <a:t>GroundhogDay</a:t>
            </a:r>
            <a:r>
              <a:rPr lang="en-AU" dirty="0" smtClean="0"/>
              <a:t>”</a:t>
            </a:r>
            <a:endParaRPr lang="en-AU" dirty="0"/>
          </a:p>
        </p:txBody>
      </p:sp>
      <p:sp>
        <p:nvSpPr>
          <p:cNvPr id="8" name="Left Brace 7"/>
          <p:cNvSpPr/>
          <p:nvPr/>
        </p:nvSpPr>
        <p:spPr>
          <a:xfrm>
            <a:off x="1981200" y="2731532"/>
            <a:ext cx="1148093" cy="14594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Left Brace 8"/>
          <p:cNvSpPr/>
          <p:nvPr/>
        </p:nvSpPr>
        <p:spPr>
          <a:xfrm>
            <a:off x="1976107" y="4484132"/>
            <a:ext cx="1148093" cy="10022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Left Brace 9"/>
          <p:cNvSpPr/>
          <p:nvPr/>
        </p:nvSpPr>
        <p:spPr>
          <a:xfrm>
            <a:off x="1981200" y="5638800"/>
            <a:ext cx="1148093" cy="10022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588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Twitter trends</a:t>
            </a:r>
            <a:br>
              <a:rPr lang="en-AU" dirty="0" smtClean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298788" cy="4267200"/>
          </a:xfrm>
        </p:spPr>
      </p:pic>
    </p:spTree>
    <p:extLst>
      <p:ext uri="{BB962C8B-B14F-4D97-AF65-F5344CB8AC3E}">
        <p14:creationId xmlns:p14="http://schemas.microsoft.com/office/powerpoint/2010/main" val="176832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AU" dirty="0" smtClean="0"/>
              <a:t>If you take home only one thing the Research Bazar, make it Linux (and tell ITS about it)!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514600"/>
            <a:ext cx="6819900" cy="3606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63671"/>
            <a:ext cx="1943318" cy="11079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61722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https://dwheelerau.com/2014/01/25/setting-up-a-lubuntu-virtual-machine-with-virtual-box/</a:t>
            </a:r>
          </a:p>
        </p:txBody>
      </p:sp>
    </p:spTree>
    <p:extLst>
      <p:ext uri="{BB962C8B-B14F-4D97-AF65-F5344CB8AC3E}">
        <p14:creationId xmlns:p14="http://schemas.microsoft.com/office/powerpoint/2010/main" val="4039471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Twitter trends</a:t>
            </a:r>
            <a:br>
              <a:rPr lang="en-AU" dirty="0" smtClean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0"/>
            <a:ext cx="5978896" cy="44196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711688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1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6" y="1722437"/>
            <a:ext cx="6346368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 smtClean="0"/>
              <a:t>The tweets of @</a:t>
            </a:r>
            <a:r>
              <a:rPr lang="en-AU" dirty="0" err="1" smtClean="0"/>
              <a:t>realDonaldTrump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915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434740" cy="456728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…and @</a:t>
            </a:r>
            <a:r>
              <a:rPr lang="en-AU" dirty="0" err="1" smtClean="0"/>
              <a:t>BarackObama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8646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4827872"/>
            <a:ext cx="584835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5905500"/>
            <a:ext cx="5753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170272"/>
            <a:ext cx="5886450" cy="328920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Writing some helper functions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3295850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Create twitter object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5117068"/>
            <a:ext cx="1975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Collect user tweets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333675" y="6031468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Search for tweets</a:t>
            </a:r>
            <a:endParaRPr lang="en-AU" dirty="0"/>
          </a:p>
        </p:txBody>
      </p:sp>
      <p:sp>
        <p:nvSpPr>
          <p:cNvPr id="15" name="Left Brace 14"/>
          <p:cNvSpPr/>
          <p:nvPr/>
        </p:nvSpPr>
        <p:spPr>
          <a:xfrm>
            <a:off x="2362200" y="2514600"/>
            <a:ext cx="198119" cy="19448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Left Brace 15"/>
          <p:cNvSpPr/>
          <p:nvPr/>
        </p:nvSpPr>
        <p:spPr>
          <a:xfrm>
            <a:off x="2362200" y="4827872"/>
            <a:ext cx="198119" cy="10395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Left Brace 16"/>
          <p:cNvSpPr/>
          <p:nvPr/>
        </p:nvSpPr>
        <p:spPr>
          <a:xfrm>
            <a:off x="2362200" y="5957236"/>
            <a:ext cx="198119" cy="5197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388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Writing some helper functions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25" y="2819400"/>
            <a:ext cx="6626476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05" y="4143375"/>
            <a:ext cx="6653545" cy="233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98" y="1524000"/>
            <a:ext cx="6655377" cy="1200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471" y="1920943"/>
            <a:ext cx="165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Lexical diversity</a:t>
            </a:r>
            <a:endParaRPr lang="en-AU" dirty="0"/>
          </a:p>
        </p:txBody>
      </p:sp>
      <p:sp>
        <p:nvSpPr>
          <p:cNvPr id="8" name="Left Brace 7"/>
          <p:cNvSpPr/>
          <p:nvPr/>
        </p:nvSpPr>
        <p:spPr>
          <a:xfrm>
            <a:off x="2126381" y="1598237"/>
            <a:ext cx="198119" cy="1068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Left Brace 8"/>
          <p:cNvSpPr/>
          <p:nvPr/>
        </p:nvSpPr>
        <p:spPr>
          <a:xfrm>
            <a:off x="2124775" y="2895600"/>
            <a:ext cx="198119" cy="1068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295975" y="3276600"/>
            <a:ext cx="184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Extract tweet info</a:t>
            </a:r>
            <a:endParaRPr lang="en-AU" dirty="0"/>
          </a:p>
        </p:txBody>
      </p:sp>
      <p:sp>
        <p:nvSpPr>
          <p:cNvPr id="11" name="Left Brace 10"/>
          <p:cNvSpPr/>
          <p:nvPr/>
        </p:nvSpPr>
        <p:spPr>
          <a:xfrm>
            <a:off x="2143853" y="4189037"/>
            <a:ext cx="179041" cy="2211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473917" y="4992469"/>
            <a:ext cx="166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Save/load info</a:t>
            </a:r>
          </a:p>
          <a:p>
            <a:r>
              <a:rPr lang="en-AU" dirty="0" smtClean="0"/>
              <a:t>In JSON format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4297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32" y="1278506"/>
            <a:ext cx="6723468" cy="535089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Presidential tweets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1315232" y="1828800"/>
            <a:ext cx="1237068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315232" y="3124200"/>
            <a:ext cx="1237068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475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54016"/>
            <a:ext cx="4876800" cy="5251940"/>
          </a:xfrm>
        </p:spPr>
      </p:pic>
    </p:spTree>
    <p:extLst>
      <p:ext uri="{BB962C8B-B14F-4D97-AF65-F5344CB8AC3E}">
        <p14:creationId xmlns:p14="http://schemas.microsoft.com/office/powerpoint/2010/main" val="3884342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Lexical diversity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Number of unique “words” in text divided by total number of words</a:t>
            </a:r>
          </a:p>
          <a:p>
            <a:r>
              <a:rPr lang="en-AU" dirty="0" smtClean="0"/>
              <a:t>Or the “unique information” gained from each tweet </a:t>
            </a:r>
          </a:p>
          <a:p>
            <a:r>
              <a:rPr lang="en-AU" dirty="0" smtClean="0"/>
              <a:t>The function “</a:t>
            </a:r>
            <a:r>
              <a:rPr lang="en-AU" dirty="0" err="1" smtClean="0"/>
              <a:t>analyze_tweet_content</a:t>
            </a:r>
            <a:r>
              <a:rPr lang="en-AU" dirty="0" smtClean="0"/>
              <a:t>” calculates this by:</a:t>
            </a:r>
          </a:p>
          <a:p>
            <a:pPr lvl="1"/>
            <a:r>
              <a:rPr lang="en-AU" dirty="0" smtClean="0"/>
              <a:t>Count the number of words</a:t>
            </a:r>
          </a:p>
          <a:p>
            <a:pPr lvl="1"/>
            <a:r>
              <a:rPr lang="en-AU" dirty="0" smtClean="0"/>
              <a:t>Use “set()” to count the number of unique words</a:t>
            </a:r>
          </a:p>
          <a:p>
            <a:r>
              <a:rPr lang="en-AU" dirty="0" smtClean="0"/>
              <a:t>A lexical diversity of 0.25 would equate to around ¼ words are unique within aggregated tweets (about 3 words in an average 14 word tweet)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4105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Lexical diversity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Trump is a winner (alternative facts?)</a:t>
            </a:r>
            <a:endParaRPr lang="en-AU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5" y="2362200"/>
            <a:ext cx="84498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45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6884405" cy="5076060"/>
          </a:xfrm>
        </p:spPr>
      </p:pic>
    </p:spTree>
    <p:extLst>
      <p:ext uri="{BB962C8B-B14F-4D97-AF65-F5344CB8AC3E}">
        <p14:creationId xmlns:p14="http://schemas.microsoft.com/office/powerpoint/2010/main" val="94165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7888"/>
            <a:ext cx="8229600" cy="3655380"/>
          </a:xfrm>
        </p:spPr>
      </p:pic>
      <p:sp>
        <p:nvSpPr>
          <p:cNvPr id="5" name="Rectangle 4"/>
          <p:cNvSpPr/>
          <p:nvPr/>
        </p:nvSpPr>
        <p:spPr>
          <a:xfrm>
            <a:off x="3064916" y="5421868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https://www.python.org/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1" y="1600200"/>
            <a:ext cx="7523329" cy="4800600"/>
          </a:xfrm>
        </p:spPr>
      </p:pic>
    </p:spTree>
    <p:extLst>
      <p:ext uri="{BB962C8B-B14F-4D97-AF65-F5344CB8AC3E}">
        <p14:creationId xmlns:p14="http://schemas.microsoft.com/office/powerpoint/2010/main" val="235399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b="-6462"/>
          <a:stretch/>
        </p:blipFill>
        <p:spPr>
          <a:xfrm>
            <a:off x="1119273" y="1463040"/>
            <a:ext cx="7169726" cy="4952999"/>
          </a:xfrm>
        </p:spPr>
      </p:pic>
    </p:spTree>
    <p:extLst>
      <p:ext uri="{BB962C8B-B14F-4D97-AF65-F5344CB8AC3E}">
        <p14:creationId xmlns:p14="http://schemas.microsoft.com/office/powerpoint/2010/main" val="67208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2755"/>
            <a:ext cx="7010399" cy="4979652"/>
          </a:xfrm>
        </p:spPr>
      </p:pic>
    </p:spTree>
    <p:extLst>
      <p:ext uri="{BB962C8B-B14F-4D97-AF65-F5344CB8AC3E}">
        <p14:creationId xmlns:p14="http://schemas.microsoft.com/office/powerpoint/2010/main" val="35188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7810502" cy="52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NZ?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371600"/>
            <a:ext cx="7467600" cy="47057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6632" y="6172200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https://www.national.org.nz/team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43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 aside: </a:t>
            </a:r>
            <a:r>
              <a:rPr lang="en-AU" dirty="0" err="1" smtClean="0"/>
              <a:t>Beautifulsoup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785328" cy="4876800"/>
          </a:xfrm>
        </p:spPr>
      </p:pic>
    </p:spTree>
    <p:extLst>
      <p:ext uri="{BB962C8B-B14F-4D97-AF65-F5344CB8AC3E}">
        <p14:creationId xmlns:p14="http://schemas.microsoft.com/office/powerpoint/2010/main" val="36017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NZ?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19200"/>
            <a:ext cx="6477000" cy="303834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4419600"/>
            <a:ext cx="59626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88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NZ?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19200"/>
            <a:ext cx="82296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6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Leave the pollies alone @</a:t>
            </a:r>
            <a:r>
              <a:rPr lang="en-AU" dirty="0" err="1" smtClean="0"/>
              <a:t>dwheelerau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550638" cy="5538713"/>
          </a:xfrm>
        </p:spPr>
      </p:pic>
    </p:spTree>
    <p:extLst>
      <p:ext uri="{BB962C8B-B14F-4D97-AF65-F5344CB8AC3E}">
        <p14:creationId xmlns:p14="http://schemas.microsoft.com/office/powerpoint/2010/main" val="1340104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Leave the pollies alone @</a:t>
            </a:r>
            <a:r>
              <a:rPr lang="en-AU" dirty="0" err="1" smtClean="0"/>
              <a:t>dwheelerau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0" y="1600199"/>
            <a:ext cx="7571183" cy="4419601"/>
          </a:xfrm>
        </p:spPr>
      </p:pic>
    </p:spTree>
    <p:extLst>
      <p:ext uri="{BB962C8B-B14F-4D97-AF65-F5344CB8AC3E}">
        <p14:creationId xmlns:p14="http://schemas.microsoft.com/office/powerpoint/2010/main" val="91245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25566" y="6336268"/>
            <a:ext cx="353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https://dev.twitter.com/rest/public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63362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https://github.com/bear/python-twitter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7505700" cy="444138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53100"/>
            <a:ext cx="6667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do my followers live?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399"/>
            <a:ext cx="6934200" cy="4450475"/>
          </a:xfrm>
        </p:spPr>
      </p:pic>
    </p:spTree>
    <p:extLst>
      <p:ext uri="{BB962C8B-B14F-4D97-AF65-F5344CB8AC3E}">
        <p14:creationId xmlns:p14="http://schemas.microsoft.com/office/powerpoint/2010/main" val="408793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often do I </a:t>
            </a:r>
            <a:r>
              <a:rPr lang="en-AU" dirty="0" smtClean="0"/>
              <a:t>tweet?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0" y="1523999"/>
            <a:ext cx="7800976" cy="4800601"/>
          </a:xfrm>
        </p:spPr>
      </p:pic>
    </p:spTree>
    <p:extLst>
      <p:ext uri="{BB962C8B-B14F-4D97-AF65-F5344CB8AC3E}">
        <p14:creationId xmlns:p14="http://schemas.microsoft.com/office/powerpoint/2010/main" val="4007469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often do I </a:t>
            </a:r>
            <a:r>
              <a:rPr lang="en-AU" dirty="0" smtClean="0"/>
              <a:t>tweet?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Processing </a:t>
            </a:r>
            <a:r>
              <a:rPr lang="en-AU" dirty="0"/>
              <a:t>tabular data with pandas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8001000" cy="38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often do I tweet?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70" y="1384016"/>
            <a:ext cx="6355230" cy="5169184"/>
          </a:xfrm>
        </p:spPr>
      </p:pic>
    </p:spTree>
    <p:extLst>
      <p:ext uri="{BB962C8B-B14F-4D97-AF65-F5344CB8AC3E}">
        <p14:creationId xmlns:p14="http://schemas.microsoft.com/office/powerpoint/2010/main" val="276065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is only the start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Finding patterns in tweets and re-tweets</a:t>
            </a:r>
          </a:p>
          <a:p>
            <a:pPr lvl="1"/>
            <a:r>
              <a:rPr lang="en-AU" dirty="0" smtClean="0"/>
              <a:t>Use “Australia” as a search term (back to Trump)</a:t>
            </a:r>
          </a:p>
          <a:p>
            <a:r>
              <a:rPr lang="en-AU" dirty="0" smtClean="0"/>
              <a:t>Nodes represent usernames and edges represent a re-tweet relationship</a:t>
            </a:r>
          </a:p>
          <a:p>
            <a:r>
              <a:rPr lang="en-AU" dirty="0" smtClean="0"/>
              <a:t>Use HTML5 magic to display interactively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51901"/>
            <a:ext cx="2883613" cy="250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55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This is only the start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76400"/>
            <a:ext cx="7320120" cy="4463488"/>
          </a:xfrm>
        </p:spPr>
      </p:pic>
    </p:spTree>
    <p:extLst>
      <p:ext uri="{BB962C8B-B14F-4D97-AF65-F5344CB8AC3E}">
        <p14:creationId xmlns:p14="http://schemas.microsoft.com/office/powerpoint/2010/main" val="3613620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278"/>
            <a:ext cx="7391400" cy="642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67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Thank you for your time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Thanks to the open source community that make this all possible!</a:t>
            </a:r>
          </a:p>
          <a:p>
            <a:endParaRPr lang="en-AU" dirty="0"/>
          </a:p>
          <a:p>
            <a:r>
              <a:rPr lang="en-AU" dirty="0"/>
              <a:t>Clone </a:t>
            </a:r>
            <a:r>
              <a:rPr lang="en-AU" dirty="0" smtClean="0"/>
              <a:t>this </a:t>
            </a:r>
            <a:r>
              <a:rPr lang="en-AU" dirty="0"/>
              <a:t>talk </a:t>
            </a:r>
            <a:r>
              <a:rPr lang="en-AU" dirty="0" smtClean="0"/>
              <a:t>@</a:t>
            </a:r>
            <a:r>
              <a:rPr lang="en-AU" dirty="0" err="1" smtClean="0"/>
              <a:t>github</a:t>
            </a:r>
            <a:r>
              <a:rPr lang="en-AU" dirty="0" smtClean="0"/>
              <a:t> (https</a:t>
            </a:r>
            <a:r>
              <a:rPr lang="en-AU" dirty="0"/>
              <a:t>://</a:t>
            </a:r>
            <a:r>
              <a:rPr lang="en-AU" dirty="0" smtClean="0"/>
              <a:t>github.com/dwheelerau/ResBazPub.git)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Follow me on twitter (@</a:t>
            </a:r>
            <a:r>
              <a:rPr lang="en-AU" dirty="0" err="1" smtClean="0"/>
              <a:t>dwheelerau</a:t>
            </a:r>
            <a:r>
              <a:rPr lang="en-AU" dirty="0" smtClean="0"/>
              <a:t>)</a:t>
            </a:r>
          </a:p>
          <a:p>
            <a:r>
              <a:rPr lang="en-AU" dirty="0" smtClean="0"/>
              <a:t>Bioinformatics and data science blog (www.dwheelerau.com)</a:t>
            </a:r>
          </a:p>
          <a:p>
            <a:r>
              <a:rPr lang="en-AU" dirty="0" smtClean="0"/>
              <a:t>Rm D5.31 IFS, </a:t>
            </a:r>
            <a:r>
              <a:rPr lang="en-AU" dirty="0"/>
              <a:t>M</a:t>
            </a:r>
            <a:r>
              <a:rPr lang="en-AU" dirty="0" smtClean="0"/>
              <a:t>assey University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338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</a:t>
            </a:r>
            <a:r>
              <a:rPr lang="en-AU" dirty="0" smtClean="0"/>
              <a:t>he python twitter library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python twitter library is just a wrapper for web (http) requests based on the REST philosophy</a:t>
            </a:r>
          </a:p>
          <a:p>
            <a:r>
              <a:rPr lang="en-AU" dirty="0" smtClean="0"/>
              <a:t>Returns data in nested python </a:t>
            </a:r>
            <a:r>
              <a:rPr lang="en-AU" i="1" dirty="0" smtClean="0"/>
              <a:t>lists </a:t>
            </a:r>
            <a:r>
              <a:rPr lang="en-AU" dirty="0" smtClean="0"/>
              <a:t>and </a:t>
            </a:r>
            <a:r>
              <a:rPr lang="en-AU" i="1" dirty="0" smtClean="0"/>
              <a:t>dictionaries</a:t>
            </a:r>
            <a:endParaRPr lang="en-AU" dirty="0" smtClean="0"/>
          </a:p>
          <a:p>
            <a:pPr lvl="1"/>
            <a:r>
              <a:rPr lang="en-AU" dirty="0" smtClean="0"/>
              <a:t>You will be using some of these data types today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0" y="60314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https://ipython.org/notebook.html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5" y="1524000"/>
            <a:ext cx="8773750" cy="390579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5105400"/>
            <a:ext cx="5991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63362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http://matplotlib.org/</a:t>
            </a:r>
            <a:endParaRPr lang="en-AU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3" y="1219200"/>
            <a:ext cx="7523747" cy="45287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809950"/>
            <a:ext cx="64008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58674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http://pandas.pydata.org/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Tools and libraries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87" y="1752600"/>
            <a:ext cx="6429033" cy="3091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058076"/>
            <a:ext cx="57912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589</Words>
  <Application>Microsoft Office PowerPoint</Application>
  <PresentationFormat>On-screen Show (4:3)</PresentationFormat>
  <Paragraphs>116</Paragraphs>
  <Slides>57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Python primer</vt:lpstr>
      <vt:lpstr>Goals for todays talk</vt:lpstr>
      <vt:lpstr>PowerPoint Presentation</vt:lpstr>
      <vt:lpstr>Tools and libraries</vt:lpstr>
      <vt:lpstr>Tools and libraries</vt:lpstr>
      <vt:lpstr>The python twitter library</vt:lpstr>
      <vt:lpstr>Tools and libraries</vt:lpstr>
      <vt:lpstr>Tools and libraries</vt:lpstr>
      <vt:lpstr>PowerPoint Presentation</vt:lpstr>
      <vt:lpstr>Tools and libraries</vt:lpstr>
      <vt:lpstr>Getting access to the twitter API</vt:lpstr>
      <vt:lpstr>Getting access to the twitter API</vt:lpstr>
      <vt:lpstr>PowerPoint Presentation</vt:lpstr>
      <vt:lpstr>PowerPoint Presentation</vt:lpstr>
      <vt:lpstr>The python Twitter library</vt:lpstr>
      <vt:lpstr>PowerPoint Presentation</vt:lpstr>
      <vt:lpstr>Python twitter</vt:lpstr>
      <vt:lpstr>Twitter trends</vt:lpstr>
      <vt:lpstr>Twitter trends</vt:lpstr>
      <vt:lpstr>Twitter trends</vt:lpstr>
      <vt:lpstr>Geographical twitter trends</vt:lpstr>
      <vt:lpstr>Geographical twitter trends</vt:lpstr>
      <vt:lpstr>Geographical twitter trends</vt:lpstr>
      <vt:lpstr>Twitter trends</vt:lpstr>
      <vt:lpstr>Twitter trends</vt:lpstr>
      <vt:lpstr>PowerPoint Presentation</vt:lpstr>
      <vt:lpstr>PowerPoint Presentation</vt:lpstr>
      <vt:lpstr>Twitter trends </vt:lpstr>
      <vt:lpstr>Twitter trends </vt:lpstr>
      <vt:lpstr>Twitter trends </vt:lpstr>
      <vt:lpstr>The tweets of @realDonaldTrump</vt:lpstr>
      <vt:lpstr>PowerPoint Presentation</vt:lpstr>
      <vt:lpstr>PowerPoint Presentation</vt:lpstr>
      <vt:lpstr>Writing some helper functions</vt:lpstr>
      <vt:lpstr>PowerPoint Presentation</vt:lpstr>
      <vt:lpstr>Presidential tweets</vt:lpstr>
      <vt:lpstr>Lexical diversity</vt:lpstr>
      <vt:lpstr>Lexical diversity</vt:lpstr>
      <vt:lpstr>Presidential tweets</vt:lpstr>
      <vt:lpstr>Presidential tweets</vt:lpstr>
      <vt:lpstr>Presidential tweets</vt:lpstr>
      <vt:lpstr>Presidential tweets</vt:lpstr>
      <vt:lpstr>Presidential tweets</vt:lpstr>
      <vt:lpstr>What about NZ?</vt:lpstr>
      <vt:lpstr>An aside: Beautifulsoup</vt:lpstr>
      <vt:lpstr>What about NZ?</vt:lpstr>
      <vt:lpstr>What about NZ?</vt:lpstr>
      <vt:lpstr>Leave the pollies alone @dwheelerau</vt:lpstr>
      <vt:lpstr>Leave the pollies alone @dwheelerau</vt:lpstr>
      <vt:lpstr>Where do my followers live?</vt:lpstr>
      <vt:lpstr>How often do I tweet?</vt:lpstr>
      <vt:lpstr>How often do I tweet?</vt:lpstr>
      <vt:lpstr>How often do I tweet?</vt:lpstr>
      <vt:lpstr>This is only the start</vt:lpstr>
      <vt:lpstr>This is only the start</vt:lpstr>
      <vt:lpstr>PowerPoint Presentation</vt:lpstr>
      <vt:lpstr>Thank you for your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33</cp:revision>
  <dcterms:created xsi:type="dcterms:W3CDTF">2017-02-06T22:06:00Z</dcterms:created>
  <dcterms:modified xsi:type="dcterms:W3CDTF">2017-02-07T23:36:16Z</dcterms:modified>
</cp:coreProperties>
</file>